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9" r:id="rId6"/>
    <p:sldId id="260" r:id="rId7"/>
    <p:sldId id="264" r:id="rId8"/>
    <p:sldId id="267" r:id="rId9"/>
    <p:sldId id="268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1371600" cy="733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AA71-3D8A-40A9-88E5-9BC57D43628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7CF8-66C8-4C9E-8CDE-AA3C2E799F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 flipV="1">
            <a:off x="76200" y="76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flipH="1">
            <a:off x="52578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152400" y="4267200"/>
              <a:ext cx="46038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34381" y="4853782"/>
              <a:ext cx="46037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4" name="Picture 8" descr="AZSGC_sunset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58200" y="57912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asa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073775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commguide.asu.edu/downloads/asulogo/jpg/logo_m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6172200"/>
            <a:ext cx="1097658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Sun Devil </a:t>
            </a:r>
            <a:br>
              <a:rPr lang="en-US" dirty="0" smtClean="0"/>
            </a:br>
            <a:r>
              <a:rPr lang="en-US" dirty="0" smtClean="0"/>
              <a:t>Satellite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Ricky Astrain</a:t>
            </a:r>
          </a:p>
          <a:p>
            <a:r>
              <a:rPr lang="en-US" dirty="0" smtClean="0"/>
              <a:t>Mentor: Dr.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Alizadeh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Continue to successfully submit teams to the annual AIAA CanSat Competition.</a:t>
            </a:r>
          </a:p>
          <a:p>
            <a:r>
              <a:rPr lang="en-US" dirty="0" smtClean="0"/>
              <a:t>Continue to develop the ADCS Test Bed proof of concept prototype.</a:t>
            </a:r>
          </a:p>
          <a:p>
            <a:pPr lvl="1"/>
            <a:r>
              <a:rPr lang="en-US" dirty="0" smtClean="0"/>
              <a:t>Following successful proof of concept it is planned to use the same design for a more robust version</a:t>
            </a:r>
          </a:p>
          <a:p>
            <a:r>
              <a:rPr lang="en-US" dirty="0" smtClean="0"/>
              <a:t>Develop a pulsed plasma thruster utilizing vacuum chamber for testing.</a:t>
            </a:r>
          </a:p>
          <a:p>
            <a:r>
              <a:rPr lang="en-US" dirty="0" smtClean="0"/>
              <a:t>Finish motor controller and begin development of PID controller for UAV. </a:t>
            </a:r>
          </a:p>
          <a:p>
            <a:r>
              <a:rPr lang="en-US" dirty="0" smtClean="0"/>
              <a:t>Submit a design to the NASA </a:t>
            </a:r>
            <a:r>
              <a:rPr lang="en-US" dirty="0" err="1" smtClean="0"/>
              <a:t>SmallSat</a:t>
            </a:r>
            <a:r>
              <a:rPr lang="en-US" dirty="0" smtClean="0"/>
              <a:t> Centennial Challenge</a:t>
            </a:r>
          </a:p>
          <a:p>
            <a:r>
              <a:rPr lang="en-US" dirty="0" smtClean="0"/>
              <a:t>Gain further corporate sponsorship for organization and projects.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Special thanks to -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62200"/>
            <a:ext cx="3733800" cy="2316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ASU Space Grant Staff: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Thomas Sharp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Candace Jackson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Michelle Tanaka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Stephanie Miller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2209801"/>
            <a:ext cx="3429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Project Mentors: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Alizadeh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Anthony Grace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3810000"/>
            <a:ext cx="3733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/>
              <a:t>SDSL Officers: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Jordan Bridgman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 smtClean="0"/>
              <a:t>Alex </a:t>
            </a:r>
            <a:r>
              <a:rPr lang="en-US" sz="3000" dirty="0" err="1" smtClean="0"/>
              <a:t>Cannady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 smtClean="0"/>
              <a:t>Bryan </a:t>
            </a:r>
            <a:r>
              <a:rPr lang="en-US" sz="3000" dirty="0" err="1" smtClean="0"/>
              <a:t>Sonneveldt</a:t>
            </a:r>
            <a:endParaRPr lang="en-US" sz="3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724400"/>
            <a:ext cx="3733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/>
              <a:t>Sparky Sat Team: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Heather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Zunino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Sun Devil Satellite Laboratory Background</a:t>
            </a:r>
          </a:p>
          <a:p>
            <a:r>
              <a:rPr lang="en-US" dirty="0" smtClean="0"/>
              <a:t>Attitude Determination &amp; Control (ADCS) Test Bed</a:t>
            </a:r>
          </a:p>
          <a:p>
            <a:r>
              <a:rPr lang="en-US" dirty="0" smtClean="0"/>
              <a:t>2014 AAS/ CanSat Competition</a:t>
            </a:r>
          </a:p>
          <a:p>
            <a:r>
              <a:rPr lang="en-US" dirty="0" smtClean="0"/>
              <a:t>Sparky Sat</a:t>
            </a:r>
          </a:p>
          <a:p>
            <a:r>
              <a:rPr lang="en-US" dirty="0" smtClean="0"/>
              <a:t>Vacuum Chamber</a:t>
            </a:r>
          </a:p>
          <a:p>
            <a:r>
              <a:rPr lang="en-US" dirty="0" smtClean="0"/>
              <a:t>UAV Quad-copter</a:t>
            </a:r>
          </a:p>
          <a:p>
            <a:r>
              <a:rPr lang="en-US" dirty="0" smtClean="0"/>
              <a:t>Future Plans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Devil Satellite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Sun Devil Satellite Lab (SDSL) is a student organization registered with SORC at Arizona State University for its second year.</a:t>
            </a:r>
          </a:p>
          <a:p>
            <a:r>
              <a:rPr lang="en-US" sz="2800" dirty="0" smtClean="0"/>
              <a:t>Mission: To design, test, build, and operate a variety of spacecraft technology.</a:t>
            </a:r>
          </a:p>
          <a:p>
            <a:r>
              <a:rPr lang="en-US" sz="2800" dirty="0" smtClean="0"/>
              <a:t>Goals:</a:t>
            </a:r>
          </a:p>
          <a:p>
            <a:pPr lvl="1"/>
            <a:r>
              <a:rPr lang="en-US" sz="2100" dirty="0" smtClean="0"/>
              <a:t>Serve as a facilitator for engineering students to bring their ideas to reality</a:t>
            </a:r>
          </a:p>
          <a:p>
            <a:pPr lvl="1"/>
            <a:r>
              <a:rPr lang="en-US" sz="2100" dirty="0" smtClean="0"/>
              <a:t>Provide students with engineering and leadership experience</a:t>
            </a:r>
          </a:p>
          <a:p>
            <a:pPr lvl="1"/>
            <a:r>
              <a:rPr lang="en-US" sz="2100" dirty="0" smtClean="0"/>
              <a:t>Network with industry persons to prepare the next generation of aerospace engineers.</a:t>
            </a:r>
          </a:p>
          <a:p>
            <a:pPr lvl="1"/>
            <a:r>
              <a:rPr lang="en-US" sz="2100" dirty="0" smtClean="0"/>
              <a:t>Educate students specifically in satellite engineering technology</a:t>
            </a:r>
          </a:p>
          <a:p>
            <a:pPr lvl="1"/>
            <a:r>
              <a:rPr lang="en-US" sz="2100" dirty="0" smtClean="0"/>
              <a:t>Provide </a:t>
            </a:r>
            <a:r>
              <a:rPr lang="en-US" sz="2100" dirty="0"/>
              <a:t>an environment for undergraduates to research real-world spacecraft engineering utilizing </a:t>
            </a:r>
            <a:r>
              <a:rPr lang="en-US" sz="2100" dirty="0" smtClean="0"/>
              <a:t>a </a:t>
            </a:r>
            <a:r>
              <a:rPr lang="en-US" sz="2100" dirty="0"/>
              <a:t>systematic </a:t>
            </a:r>
            <a:r>
              <a:rPr lang="en-US" sz="2100" dirty="0" smtClean="0"/>
              <a:t>approach.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ADCS Test Bed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991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Goal: To provide a platform to test attitude determination/control for future CubeSat projects at ASU. </a:t>
            </a:r>
          </a:p>
          <a:p>
            <a:r>
              <a:rPr lang="en-US" sz="3300" dirty="0" smtClean="0"/>
              <a:t>Method: Utilize tabletop style spherical air bearing test bed to provide frictionless, space-like, environment  in 3 DOF.</a:t>
            </a:r>
          </a:p>
          <a:p>
            <a:r>
              <a:rPr lang="en-US" sz="3300" dirty="0" smtClean="0"/>
              <a:t>Test Bed has self-contained 3-axis attitude determination and control to be used as a comparison for testing </a:t>
            </a:r>
            <a:r>
              <a:rPr lang="en-US" sz="3300" dirty="0" err="1" smtClean="0"/>
              <a:t>CubeSats</a:t>
            </a:r>
            <a:r>
              <a:rPr lang="en-US" sz="3300" dirty="0" smtClean="0"/>
              <a:t>.</a:t>
            </a:r>
          </a:p>
          <a:p>
            <a:endParaRPr lang="en-US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83" t="7843" r="5502" b="3268"/>
          <a:stretch>
            <a:fillRect/>
          </a:stretch>
        </p:blipFill>
        <p:spPr bwMode="auto">
          <a:xfrm>
            <a:off x="1066800" y="4648200"/>
            <a:ext cx="3124200" cy="151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2877899" cy="22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ADCS Test Bed</a:t>
            </a:r>
            <a:endParaRPr lang="en-US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 cstate="print"/>
          <a:srcRect l="9167" t="21111" r="7500" b="23333"/>
          <a:stretch>
            <a:fillRect/>
          </a:stretch>
        </p:blipFill>
        <p:spPr>
          <a:xfrm>
            <a:off x="5257800" y="4572000"/>
            <a:ext cx="2743200" cy="1371600"/>
          </a:xfrm>
          <a:prstGeom prst="rect">
            <a:avLst/>
          </a:prstGeom>
        </p:spPr>
      </p:pic>
      <p:pic>
        <p:nvPicPr>
          <p:cNvPr id="5" name="Picture 4" descr="photo 3.JPG"/>
          <p:cNvPicPr>
            <a:picLocks noChangeAspect="1"/>
          </p:cNvPicPr>
          <p:nvPr/>
        </p:nvPicPr>
        <p:blipFill>
          <a:blip r:embed="rId3" cstate="print"/>
          <a:srcRect t="17284" r="3704" b="23457"/>
          <a:stretch>
            <a:fillRect/>
          </a:stretch>
        </p:blipFill>
        <p:spPr>
          <a:xfrm rot="5400000">
            <a:off x="-342900" y="2400300"/>
            <a:ext cx="2971800" cy="1371600"/>
          </a:xfrm>
          <a:prstGeom prst="rect">
            <a:avLst/>
          </a:prstGeom>
        </p:spPr>
      </p:pic>
      <p:pic>
        <p:nvPicPr>
          <p:cNvPr id="7" name="Picture 6" descr="photo 4.JPG"/>
          <p:cNvPicPr>
            <a:picLocks noChangeAspect="1"/>
          </p:cNvPicPr>
          <p:nvPr/>
        </p:nvPicPr>
        <p:blipFill>
          <a:blip r:embed="rId4" cstate="print"/>
          <a:srcRect l="15833" t="3333" r="1667" b="7778"/>
          <a:stretch>
            <a:fillRect/>
          </a:stretch>
        </p:blipFill>
        <p:spPr>
          <a:xfrm>
            <a:off x="6934200" y="2209800"/>
            <a:ext cx="1905000" cy="1539394"/>
          </a:xfrm>
          <a:prstGeom prst="rect">
            <a:avLst/>
          </a:prstGeom>
        </p:spPr>
      </p:pic>
      <p:pic>
        <p:nvPicPr>
          <p:cNvPr id="8" name="Picture 7" descr="DSCN0535.JPG"/>
          <p:cNvPicPr>
            <a:picLocks noChangeAspect="1"/>
          </p:cNvPicPr>
          <p:nvPr/>
        </p:nvPicPr>
        <p:blipFill>
          <a:blip r:embed="rId5" cstate="print"/>
          <a:srcRect l="22500" t="2222" r="3333" b="20000"/>
          <a:stretch>
            <a:fillRect/>
          </a:stretch>
        </p:blipFill>
        <p:spPr>
          <a:xfrm>
            <a:off x="2133600" y="1752600"/>
            <a:ext cx="2518954" cy="1981200"/>
          </a:xfrm>
          <a:prstGeom prst="rect">
            <a:avLst/>
          </a:prstGeom>
        </p:spPr>
      </p:pic>
      <p:pic>
        <p:nvPicPr>
          <p:cNvPr id="9" name="Picture 8" descr="DSCN0536.JPG"/>
          <p:cNvPicPr>
            <a:picLocks noChangeAspect="1"/>
          </p:cNvPicPr>
          <p:nvPr/>
        </p:nvPicPr>
        <p:blipFill>
          <a:blip r:embed="rId6" cstate="print"/>
          <a:srcRect l="15000" t="10000" r="6667" b="52222"/>
          <a:stretch>
            <a:fillRect/>
          </a:stretch>
        </p:blipFill>
        <p:spPr>
          <a:xfrm>
            <a:off x="990600" y="4953000"/>
            <a:ext cx="3276600" cy="1185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2" t="43997" r="39781" b="13549"/>
          <a:stretch/>
        </p:blipFill>
        <p:spPr>
          <a:xfrm>
            <a:off x="4953000" y="1981200"/>
            <a:ext cx="1750979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IMU/Magnetometer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 Wheel Assembly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 – Bearing</a:t>
            </a:r>
          </a:p>
          <a:p>
            <a:pPr algn="ctr"/>
            <a:r>
              <a:rPr lang="en-US" dirty="0" smtClean="0"/>
              <a:t> Assembly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 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Arduino</a:t>
            </a:r>
            <a:r>
              <a:rPr lang="en-US" dirty="0" smtClean="0"/>
              <a:t> Mega (Microcontroller)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CanSat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Mission: Environmentally Powered Atmospheric Probe</a:t>
            </a:r>
          </a:p>
          <a:p>
            <a:r>
              <a:rPr lang="en-US" dirty="0" smtClean="0"/>
              <a:t>Simulates delivering a sensor payload to an atmospheric planets surface  </a:t>
            </a:r>
          </a:p>
          <a:p>
            <a:r>
              <a:rPr lang="en-US" dirty="0" smtClean="0"/>
              <a:t>Other major requirements include: </a:t>
            </a:r>
          </a:p>
          <a:p>
            <a:pPr lvl="1"/>
            <a:r>
              <a:rPr lang="en-US" dirty="0" smtClean="0"/>
              <a:t>telemetry transmission</a:t>
            </a:r>
          </a:p>
          <a:p>
            <a:pPr lvl="1"/>
            <a:r>
              <a:rPr lang="en-US" dirty="0" smtClean="0"/>
              <a:t>autonomous operation </a:t>
            </a:r>
          </a:p>
          <a:p>
            <a:pPr lvl="1"/>
            <a:r>
              <a:rPr lang="en-US" dirty="0" smtClean="0"/>
              <a:t>descent control</a:t>
            </a:r>
          </a:p>
          <a:p>
            <a:pPr lvl="1"/>
            <a:r>
              <a:rPr lang="en-US" dirty="0" smtClean="0"/>
              <a:t>production of power from a non-battery source</a:t>
            </a:r>
          </a:p>
          <a:p>
            <a:pPr lvl="1"/>
            <a:r>
              <a:rPr lang="en-US" dirty="0" smtClean="0"/>
              <a:t>mid-flight separation of CanSat components</a:t>
            </a:r>
          </a:p>
          <a:p>
            <a:r>
              <a:rPr lang="en-US" dirty="0" smtClean="0"/>
              <a:t>Competition reflects typical aerospace program design life-cycle including preliminary &amp; critical design, and post-flight review presentations.</a:t>
            </a:r>
          </a:p>
          <a:p>
            <a:r>
              <a:rPr lang="en-US" dirty="0" smtClean="0"/>
              <a:t>Currently 63 teams from 13 different countries are enrolled to participate in the competition.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arkySat.png"/>
          <p:cNvPicPr>
            <a:picLocks noChangeAspect="1"/>
          </p:cNvPicPr>
          <p:nvPr/>
        </p:nvPicPr>
        <p:blipFill>
          <a:blip r:embed="rId2" cstate="print"/>
          <a:srcRect l="935" b="8445"/>
          <a:stretch>
            <a:fillRect/>
          </a:stretch>
        </p:blipFill>
        <p:spPr>
          <a:xfrm>
            <a:off x="533400" y="1219200"/>
            <a:ext cx="8077200" cy="4662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Sparky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057400"/>
            <a:ext cx="3200400" cy="4068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Descent control system contains a self-deploying, auto-rotating structure to slow CanSat to ~10 m/s before ground impact.</a:t>
            </a:r>
          </a:p>
          <a:p>
            <a:r>
              <a:rPr lang="en-US" dirty="0" smtClean="0"/>
              <a:t>Luminosity and infrared sensors will measure light intensity during descent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after PDR presentation</a:t>
            </a:r>
          </a:p>
          <a:p>
            <a:r>
              <a:rPr lang="en-US" dirty="0" smtClean="0"/>
              <a:t>CDR has just been presented</a:t>
            </a:r>
          </a:p>
          <a:p>
            <a:r>
              <a:rPr lang="en-US" dirty="0" smtClean="0"/>
              <a:t>Competition June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133600"/>
            <a:ext cx="3200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Servo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be used to detach “payload” from protective container at specified altitude</a:t>
            </a: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CanSat will utilize solar panels and 10F capacitors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provide power during flight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5500" dirty="0" smtClean="0"/>
              <a:t>3-D printed structure will provide 10g acceleration resistance and 30g of shock resistance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pic>
        <p:nvPicPr>
          <p:cNvPr id="6" name="Content Placeholder 5" descr="chamber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71" r="19186"/>
          <a:stretch>
            <a:fillRect/>
          </a:stretch>
        </p:blipFill>
        <p:spPr>
          <a:xfrm>
            <a:off x="6705600" y="3581400"/>
            <a:ext cx="1752600" cy="3061682"/>
          </a:xfrm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95400"/>
            <a:ext cx="2895600" cy="225627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447800"/>
            <a:ext cx="5562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Organization members wanted to develop a pulsed plasma thruster but needed vacuum chamber to complete testing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048000"/>
            <a:ext cx="6324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specifically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geared towards PPT testing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chamber will be able to reach a pressure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 </a:t>
            </a:r>
            <a:r>
              <a:rPr lang="en-US" sz="2800" dirty="0" smtClean="0"/>
              <a:t>Pa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volume is 10.5in x 18in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Fabrication of parts recently completed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Operational</a:t>
            </a:r>
            <a:r>
              <a:rPr lang="en-US" sz="2800" dirty="0" smtClean="0"/>
              <a:t> testing will be completed this week</a:t>
            </a:r>
            <a:r>
              <a:rPr lang="en-US" sz="2800" noProof="0" dirty="0" smtClean="0"/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Quad Copter</a:t>
            </a:r>
            <a:endParaRPr lang="en-US" dirty="0"/>
          </a:p>
        </p:txBody>
      </p:sp>
      <p:pic>
        <p:nvPicPr>
          <p:cNvPr id="6" name="Content Placeholder 5" descr="CAM001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07" r="4865"/>
          <a:stretch>
            <a:fillRect/>
          </a:stretch>
        </p:blipFill>
        <p:spPr>
          <a:xfrm>
            <a:off x="304800" y="1447800"/>
            <a:ext cx="4648200" cy="2971800"/>
          </a:xfrm>
        </p:spPr>
      </p:pic>
      <p:sp>
        <p:nvSpPr>
          <p:cNvPr id="3074" name="AutoShape 2" descr="Displaying CAM001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isplaying CAM001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447800"/>
            <a:ext cx="38862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Being developed 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basic design of the </a:t>
            </a:r>
            <a:r>
              <a:rPr lang="en-US" sz="2800" dirty="0" smtClean="0"/>
              <a:t>Parallax ELEV-8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goal is to have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 to insert pre-made trajectories into quad copter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4958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Attitude determination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developed from a ASU grad student who previously participated with SDSL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Motor controller algorithm is being developed and tested by SDSL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planned next year to develop and integrate UAV guidance syste</a:t>
            </a:r>
            <a:r>
              <a:rPr lang="en-US" sz="2800" noProof="0" dirty="0" smtClean="0"/>
              <a:t>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630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Sun Devil  Satellite Laboratory</vt:lpstr>
      <vt:lpstr>Outline</vt:lpstr>
      <vt:lpstr>The Sun Devil Satellite Lab</vt:lpstr>
      <vt:lpstr>ADCS Test Bed</vt:lpstr>
      <vt:lpstr>ADCS Test Bed</vt:lpstr>
      <vt:lpstr>Annual CanSat Competition</vt:lpstr>
      <vt:lpstr>Sparky Sat</vt:lpstr>
      <vt:lpstr>Vacuum Chamber</vt:lpstr>
      <vt:lpstr>UAV Quad Copter</vt:lpstr>
      <vt:lpstr>Future Plans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Ricky</dc:creator>
  <cp:lastModifiedBy>Ricky</cp:lastModifiedBy>
  <cp:revision>67</cp:revision>
  <dcterms:created xsi:type="dcterms:W3CDTF">2013-03-29T21:05:08Z</dcterms:created>
  <dcterms:modified xsi:type="dcterms:W3CDTF">2014-04-12T05:04:04Z</dcterms:modified>
</cp:coreProperties>
</file>